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1D2D"/>
    <a:srgbClr val="ED84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8BF917-49F3-43F4-A022-0AF552EAA6D4}" v="1" dt="2023-06-28T09:23:14.5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us Morton" userId="c8b2b81032d987d1" providerId="LiveId" clId="{8B8BF917-49F3-43F4-A022-0AF552EAA6D4}"/>
    <pc:docChg chg="custSel addSld modSld">
      <pc:chgData name="Angus Morton" userId="c8b2b81032d987d1" providerId="LiveId" clId="{8B8BF917-49F3-43F4-A022-0AF552EAA6D4}" dt="2023-06-28T09:24:26.911" v="125" actId="1076"/>
      <pc:docMkLst>
        <pc:docMk/>
      </pc:docMkLst>
      <pc:sldChg chg="modSp mod">
        <pc:chgData name="Angus Morton" userId="c8b2b81032d987d1" providerId="LiveId" clId="{8B8BF917-49F3-43F4-A022-0AF552EAA6D4}" dt="2023-06-28T09:22:35.109" v="2" actId="6549"/>
        <pc:sldMkLst>
          <pc:docMk/>
          <pc:sldMk cId="2495385158" sldId="256"/>
        </pc:sldMkLst>
        <pc:spChg chg="mod">
          <ac:chgData name="Angus Morton" userId="c8b2b81032d987d1" providerId="LiveId" clId="{8B8BF917-49F3-43F4-A022-0AF552EAA6D4}" dt="2023-06-28T09:22:35.109" v="2" actId="6549"/>
          <ac:spMkLst>
            <pc:docMk/>
            <pc:sldMk cId="2495385158" sldId="256"/>
            <ac:spMk id="7" creationId="{06CE32B8-BF00-AD1B-B273-CDAAEE8416C0}"/>
          </ac:spMkLst>
        </pc:spChg>
      </pc:sldChg>
      <pc:sldChg chg="addSp modSp add mod">
        <pc:chgData name="Angus Morton" userId="c8b2b81032d987d1" providerId="LiveId" clId="{8B8BF917-49F3-43F4-A022-0AF552EAA6D4}" dt="2023-06-28T09:24:26.911" v="125" actId="1076"/>
        <pc:sldMkLst>
          <pc:docMk/>
          <pc:sldMk cId="711364398" sldId="258"/>
        </pc:sldMkLst>
        <pc:spChg chg="add mod">
          <ac:chgData name="Angus Morton" userId="c8b2b81032d987d1" providerId="LiveId" clId="{8B8BF917-49F3-43F4-A022-0AF552EAA6D4}" dt="2023-06-28T09:24:26.911" v="125" actId="1076"/>
          <ac:spMkLst>
            <pc:docMk/>
            <pc:sldMk cId="711364398" sldId="258"/>
            <ac:spMk id="2" creationId="{1B93CFB6-0B85-BB2B-E125-3B217F56B91D}"/>
          </ac:spMkLst>
        </pc:spChg>
        <pc:spChg chg="mod">
          <ac:chgData name="Angus Morton" userId="c8b2b81032d987d1" providerId="LiveId" clId="{8B8BF917-49F3-43F4-A022-0AF552EAA6D4}" dt="2023-06-28T09:23:53.279" v="113" actId="20577"/>
          <ac:spMkLst>
            <pc:docMk/>
            <pc:sldMk cId="711364398" sldId="258"/>
            <ac:spMk id="13" creationId="{0B0F2744-857A-B547-4941-5EE803CF855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4FB3C-FD1C-C543-D4BD-BE94E9B1BB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B9C53E-B463-C4F1-66EB-F7CDED13E1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884783-D052-E4A4-E73C-B5F024707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92103-7162-474F-92E2-6A3E621C224E}" type="datetimeFigureOut">
              <a:rPr lang="en-ZA" smtClean="0"/>
              <a:t>2023/06/28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2C268-0763-7AA3-B998-54EA6C54D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34EDE-293F-42D6-41BC-3D1D009D2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03319-6F37-4F88-85BB-6BB004F0EA7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20902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7732D-D5DB-51A7-B6BD-42E0AF751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92EC29-2D4D-DABB-C9E9-248153400F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ABFF3-A8DB-DC34-85A7-10945B186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92103-7162-474F-92E2-6A3E621C224E}" type="datetimeFigureOut">
              <a:rPr lang="en-ZA" smtClean="0"/>
              <a:t>2023/06/28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E992DA-5F1A-1EEC-2420-0BBE22F66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6DBA6B-37C8-DE60-6574-C33908CAF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03319-6F37-4F88-85BB-6BB004F0EA7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87640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C814B2-53D5-8A51-0A2E-1DE86D70D3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BE43BC-6D72-806F-C0F8-F8FE1C78B4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DE773-0FDF-AAA6-8560-6CCABA0C6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92103-7162-474F-92E2-6A3E621C224E}" type="datetimeFigureOut">
              <a:rPr lang="en-ZA" smtClean="0"/>
              <a:t>2023/06/28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DD975-3BB4-DBEF-3A17-94944C47A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901D4-5F95-6342-6D58-1A820B3F5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03319-6F37-4F88-85BB-6BB004F0EA7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8147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64836-614D-7FF3-836A-8C1B25A14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03433-6DAF-6334-0E33-82E586CF03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A5420D-B90F-C46E-9852-A60A5BD4F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92103-7162-474F-92E2-6A3E621C224E}" type="datetimeFigureOut">
              <a:rPr lang="en-ZA" smtClean="0"/>
              <a:t>2023/06/28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F3CC4-E3FE-DDBF-410B-932DB8D4E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7617F-858F-DF7C-DD4F-FF9757A89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03319-6F37-4F88-85BB-6BB004F0EA7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41098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02790-05EA-8DD0-2B13-C1391CEEC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143D9-2228-3ADD-E7DA-B4BCEB159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7F9003-67EF-1272-E5C7-75B5FD4BF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92103-7162-474F-92E2-6A3E621C224E}" type="datetimeFigureOut">
              <a:rPr lang="en-ZA" smtClean="0"/>
              <a:t>2023/06/28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D47C0-B08E-7343-FD57-70332693D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7C7AB-444D-176F-8C93-F2521A280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03319-6F37-4F88-85BB-6BB004F0EA7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35026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173A3-F414-C443-07D9-4C977656E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99BCB-15D5-207B-8E96-A7D26E214D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221E3A-22A4-969E-5BBB-8D9CBF0A93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83CF16-C6AB-CE8C-46F9-681E5C39D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92103-7162-474F-92E2-6A3E621C224E}" type="datetimeFigureOut">
              <a:rPr lang="en-ZA" smtClean="0"/>
              <a:t>2023/06/28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FA807-0839-4ACA-7553-B17235A69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CE9650-345A-64D2-24D4-374713923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03319-6F37-4F88-85BB-6BB004F0EA7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5508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4DEC2-2A33-FF33-D46C-30BAEF499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374932-4783-6CB2-5200-7744773E2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56EC27-2CD9-3D4C-2620-31CE47C766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92B93-E208-72CF-CE4B-1C684C4EA3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A52108-C402-8474-E805-ADEF5DAF7C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99E88E-F619-EAA8-3BE6-46964C976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92103-7162-474F-92E2-6A3E621C224E}" type="datetimeFigureOut">
              <a:rPr lang="en-ZA" smtClean="0"/>
              <a:t>2023/06/28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8C0504-413F-8FE9-2D0B-5094A38EE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6AF13D-12F0-CF0D-FAE5-4E2B0D3BE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03319-6F37-4F88-85BB-6BB004F0EA7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82259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5864E-4367-E905-80E7-E5AAC59CB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EC29FF-2BBF-AC3C-6CAE-4AD9B16AB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92103-7162-474F-92E2-6A3E621C224E}" type="datetimeFigureOut">
              <a:rPr lang="en-ZA" smtClean="0"/>
              <a:t>2023/06/28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045EB9-26BE-E4EE-D1CF-610838C87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558359-88CF-427B-03D0-4CB4F1917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03319-6F37-4F88-85BB-6BB004F0EA7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004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F5853D-729A-9BB7-2950-88BA6E35D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92103-7162-474F-92E2-6A3E621C224E}" type="datetimeFigureOut">
              <a:rPr lang="en-ZA" smtClean="0"/>
              <a:t>2023/06/28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E8A3F0-6EE7-F438-06F9-CAD07BE5A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D55E12-B30C-BAC8-3D05-9E3453064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03319-6F37-4F88-85BB-6BB004F0EA7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08942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69C75-BF4F-84B1-9A66-02130D11A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FF184-3ECB-111A-53E6-71D2E2AFB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7107AD-A029-D7E0-5448-9B8BE6150A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891CB4-F882-5674-85FA-27D7BB8DF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92103-7162-474F-92E2-6A3E621C224E}" type="datetimeFigureOut">
              <a:rPr lang="en-ZA" smtClean="0"/>
              <a:t>2023/06/28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7FCB33-057A-D470-37D1-6898B486B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40AB3E-4DB0-ED3B-5A45-C36648E75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03319-6F37-4F88-85BB-6BB004F0EA7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26216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8605A-1587-3C3E-1715-78538F9CA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2E6781-FC6B-0F1D-0FC6-71A142B0E9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280F0C-052C-B706-272D-E217EAA881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DD3E75-F8AF-2F2D-5240-9AD179636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92103-7162-474F-92E2-6A3E621C224E}" type="datetimeFigureOut">
              <a:rPr lang="en-ZA" smtClean="0"/>
              <a:t>2023/06/28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C1FA75-3666-59EB-E7A6-7A5CD3805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48A72A-377A-90EB-7FBE-F5FF75C35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03319-6F37-4F88-85BB-6BB004F0EA7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3384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E90D50-0178-D1C4-FF11-34264C5BF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853156-7A2E-29C6-626B-34FFE0DDD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3F7DD-2963-F2E8-5989-8336E99F7C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92103-7162-474F-92E2-6A3E621C224E}" type="datetimeFigureOut">
              <a:rPr lang="en-ZA" smtClean="0"/>
              <a:t>2023/06/28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74078-BE5B-BB31-4A28-BC2567346F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80181B-C3B2-EE38-7088-EFC97E8443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03319-6F37-4F88-85BB-6BB004F0EA7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76332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9D9FB92-7CC5-B7C3-EC6D-FF98154CFE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020" y="1126671"/>
            <a:ext cx="11002016" cy="183089"/>
          </a:xfrm>
          <a:prstGeom prst="rect">
            <a:avLst/>
          </a:prstGeom>
        </p:spPr>
      </p:pic>
      <p:pic>
        <p:nvPicPr>
          <p:cNvPr id="6" name="Picture 5" descr="A picture containing graphics, graphic design, font, logo&#10;&#10;Description automatically generated">
            <a:extLst>
              <a:ext uri="{FF2B5EF4-FFF2-40B4-BE49-F238E27FC236}">
                <a16:creationId xmlns:a16="http://schemas.microsoft.com/office/drawing/2014/main" id="{6994840D-AB1D-9E17-AFEB-BE41304D27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168" y="112958"/>
            <a:ext cx="2552519" cy="93592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6CE32B8-BF00-AD1B-B273-CDAAEE8416C0}"/>
              </a:ext>
            </a:extLst>
          </p:cNvPr>
          <p:cNvSpPr txBox="1"/>
          <p:nvPr/>
        </p:nvSpPr>
        <p:spPr>
          <a:xfrm>
            <a:off x="3438858" y="257754"/>
            <a:ext cx="60039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b="1" dirty="0"/>
              <a:t>17</a:t>
            </a:r>
            <a:r>
              <a:rPr lang="en-ZA" b="1" baseline="30000" dirty="0"/>
              <a:t>th</a:t>
            </a:r>
            <a:r>
              <a:rPr lang="en-ZA" b="1" dirty="0"/>
              <a:t> INTERNATIONAL HEAT TRANSFER CONFERENCE</a:t>
            </a:r>
          </a:p>
          <a:p>
            <a:pPr algn="ctr"/>
            <a:r>
              <a:rPr lang="en-ZA" dirty="0"/>
              <a:t>14 – 18 August 2023 | Cape Town, South Africa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9E04BD-AB1C-4C86-D5CE-2EE1DDBCC4B5}"/>
              </a:ext>
            </a:extLst>
          </p:cNvPr>
          <p:cNvSpPr txBox="1"/>
          <p:nvPr/>
        </p:nvSpPr>
        <p:spPr>
          <a:xfrm>
            <a:off x="9542613" y="396253"/>
            <a:ext cx="209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/>
              <a:t>IHTC-17 | ID: XXXX</a:t>
            </a:r>
          </a:p>
        </p:txBody>
      </p:sp>
      <p:sp>
        <p:nvSpPr>
          <p:cNvPr id="9" name="矩形 6">
            <a:extLst>
              <a:ext uri="{FF2B5EF4-FFF2-40B4-BE49-F238E27FC236}">
                <a16:creationId xmlns:a16="http://schemas.microsoft.com/office/drawing/2014/main" id="{4F69739D-2CAD-AA1D-1991-F3269B668010}"/>
              </a:ext>
            </a:extLst>
          </p:cNvPr>
          <p:cNvSpPr/>
          <p:nvPr/>
        </p:nvSpPr>
        <p:spPr>
          <a:xfrm>
            <a:off x="2250948" y="1670846"/>
            <a:ext cx="76901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C11D2D"/>
                </a:solidFill>
              </a:rPr>
              <a:t>TITLE: BOLD, UPPER CASE, CENTERED</a:t>
            </a:r>
          </a:p>
        </p:txBody>
      </p:sp>
      <p:sp>
        <p:nvSpPr>
          <p:cNvPr id="10" name="矩形 8">
            <a:extLst>
              <a:ext uri="{FF2B5EF4-FFF2-40B4-BE49-F238E27FC236}">
                <a16:creationId xmlns:a16="http://schemas.microsoft.com/office/drawing/2014/main" id="{89C70E1B-C278-9A58-B1F5-936DD4F5BA99}"/>
              </a:ext>
            </a:extLst>
          </p:cNvPr>
          <p:cNvSpPr/>
          <p:nvPr/>
        </p:nvSpPr>
        <p:spPr>
          <a:xfrm>
            <a:off x="1437132" y="2265290"/>
            <a:ext cx="93177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First Author, Second Author</a:t>
            </a:r>
            <a:r>
              <a:rPr lang="en-US" altLang="zh-CN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*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Third Author, Fourth Author – Bold, Title Case, Centered, Separated By Commas – Asterisk (*) After Presenting Author’s Name 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D13646-4876-378E-5975-33AE1A680FC4}"/>
              </a:ext>
            </a:extLst>
          </p:cNvPr>
          <p:cNvSpPr/>
          <p:nvPr/>
        </p:nvSpPr>
        <p:spPr>
          <a:xfrm>
            <a:off x="553168" y="6375199"/>
            <a:ext cx="10868668" cy="71849"/>
          </a:xfrm>
          <a:prstGeom prst="rect">
            <a:avLst/>
          </a:prstGeom>
          <a:solidFill>
            <a:srgbClr val="C11D2D"/>
          </a:solidFill>
          <a:ln>
            <a:solidFill>
              <a:srgbClr val="C11D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3" name="矩形 11">
            <a:extLst>
              <a:ext uri="{FF2B5EF4-FFF2-40B4-BE49-F238E27FC236}">
                <a16:creationId xmlns:a16="http://schemas.microsoft.com/office/drawing/2014/main" id="{0B0F2744-857A-B547-4941-5EE803CF8551}"/>
              </a:ext>
            </a:extLst>
          </p:cNvPr>
          <p:cNvSpPr/>
          <p:nvPr/>
        </p:nvSpPr>
        <p:spPr>
          <a:xfrm>
            <a:off x="462612" y="6499537"/>
            <a:ext cx="55248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*Presenting Author’s Affiliation(s) Separated by Commas</a:t>
            </a:r>
          </a:p>
        </p:txBody>
      </p:sp>
    </p:spTree>
    <p:extLst>
      <p:ext uri="{BB962C8B-B14F-4D97-AF65-F5344CB8AC3E}">
        <p14:creationId xmlns:p14="http://schemas.microsoft.com/office/powerpoint/2010/main" val="2495385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9D9FB92-7CC5-B7C3-EC6D-FF98154CFE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494" y="786260"/>
            <a:ext cx="11002016" cy="183089"/>
          </a:xfrm>
          <a:prstGeom prst="rect">
            <a:avLst/>
          </a:prstGeom>
        </p:spPr>
      </p:pic>
      <p:pic>
        <p:nvPicPr>
          <p:cNvPr id="6" name="Picture 5" descr="A picture containing graphics, graphic design, font, logo&#10;&#10;Description automatically generated">
            <a:extLst>
              <a:ext uri="{FF2B5EF4-FFF2-40B4-BE49-F238E27FC236}">
                <a16:creationId xmlns:a16="http://schemas.microsoft.com/office/drawing/2014/main" id="{6994840D-AB1D-9E17-AFEB-BE41304D27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004" y="78567"/>
            <a:ext cx="1732832" cy="63537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C9E04BD-AB1C-4C86-D5CE-2EE1DDBCC4B5}"/>
              </a:ext>
            </a:extLst>
          </p:cNvPr>
          <p:cNvSpPr txBox="1"/>
          <p:nvPr/>
        </p:nvSpPr>
        <p:spPr>
          <a:xfrm>
            <a:off x="9550777" y="252407"/>
            <a:ext cx="209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/>
              <a:t>IHTC-17 | ID: XXXX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D13646-4876-378E-5975-33AE1A680FC4}"/>
              </a:ext>
            </a:extLst>
          </p:cNvPr>
          <p:cNvSpPr/>
          <p:nvPr/>
        </p:nvSpPr>
        <p:spPr>
          <a:xfrm>
            <a:off x="553168" y="6375199"/>
            <a:ext cx="10868668" cy="71849"/>
          </a:xfrm>
          <a:prstGeom prst="rect">
            <a:avLst/>
          </a:prstGeom>
          <a:solidFill>
            <a:srgbClr val="C11D2D"/>
          </a:solidFill>
          <a:ln>
            <a:solidFill>
              <a:srgbClr val="C11D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3" name="矩形 11">
            <a:extLst>
              <a:ext uri="{FF2B5EF4-FFF2-40B4-BE49-F238E27FC236}">
                <a16:creationId xmlns:a16="http://schemas.microsoft.com/office/drawing/2014/main" id="{0B0F2744-857A-B547-4941-5EE803CF8551}"/>
              </a:ext>
            </a:extLst>
          </p:cNvPr>
          <p:cNvSpPr/>
          <p:nvPr/>
        </p:nvSpPr>
        <p:spPr>
          <a:xfrm>
            <a:off x="3234583" y="6467723"/>
            <a:ext cx="55248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C11D2D"/>
                </a:solidFill>
              </a:rPr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266496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9D9FB92-7CC5-B7C3-EC6D-FF98154CFE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494" y="786260"/>
            <a:ext cx="11002016" cy="183089"/>
          </a:xfrm>
          <a:prstGeom prst="rect">
            <a:avLst/>
          </a:prstGeom>
        </p:spPr>
      </p:pic>
      <p:pic>
        <p:nvPicPr>
          <p:cNvPr id="6" name="Picture 5" descr="A picture containing graphics, graphic design, font, logo&#10;&#10;Description automatically generated">
            <a:extLst>
              <a:ext uri="{FF2B5EF4-FFF2-40B4-BE49-F238E27FC236}">
                <a16:creationId xmlns:a16="http://schemas.microsoft.com/office/drawing/2014/main" id="{6994840D-AB1D-9E17-AFEB-BE41304D27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004" y="78567"/>
            <a:ext cx="1732832" cy="63537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C9E04BD-AB1C-4C86-D5CE-2EE1DDBCC4B5}"/>
              </a:ext>
            </a:extLst>
          </p:cNvPr>
          <p:cNvSpPr txBox="1"/>
          <p:nvPr/>
        </p:nvSpPr>
        <p:spPr>
          <a:xfrm>
            <a:off x="9550777" y="252407"/>
            <a:ext cx="209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/>
              <a:t>IHTC-17 | ID: XXXX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D13646-4876-378E-5975-33AE1A680FC4}"/>
              </a:ext>
            </a:extLst>
          </p:cNvPr>
          <p:cNvSpPr/>
          <p:nvPr/>
        </p:nvSpPr>
        <p:spPr>
          <a:xfrm>
            <a:off x="553168" y="6375199"/>
            <a:ext cx="10868668" cy="71849"/>
          </a:xfrm>
          <a:prstGeom prst="rect">
            <a:avLst/>
          </a:prstGeom>
          <a:solidFill>
            <a:srgbClr val="C11D2D"/>
          </a:solidFill>
          <a:ln>
            <a:solidFill>
              <a:srgbClr val="C11D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3" name="矩形 11">
            <a:extLst>
              <a:ext uri="{FF2B5EF4-FFF2-40B4-BE49-F238E27FC236}">
                <a16:creationId xmlns:a16="http://schemas.microsoft.com/office/drawing/2014/main" id="{0B0F2744-857A-B547-4941-5EE803CF8551}"/>
              </a:ext>
            </a:extLst>
          </p:cNvPr>
          <p:cNvSpPr/>
          <p:nvPr/>
        </p:nvSpPr>
        <p:spPr>
          <a:xfrm>
            <a:off x="3234583" y="6467723"/>
            <a:ext cx="55248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C11D2D"/>
                </a:solidFill>
              </a:rPr>
              <a:t>!!!NO MORE SIDES – TWO SLIDES ONLY!!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93CFB6-0B85-BB2B-E125-3B217F56B91D}"/>
              </a:ext>
            </a:extLst>
          </p:cNvPr>
          <p:cNvSpPr txBox="1"/>
          <p:nvPr/>
        </p:nvSpPr>
        <p:spPr>
          <a:xfrm rot="20331264">
            <a:off x="2991209" y="2928707"/>
            <a:ext cx="5992586" cy="954107"/>
          </a:xfrm>
          <a:prstGeom prst="rect">
            <a:avLst/>
          </a:prstGeom>
          <a:noFill/>
          <a:ln w="57150">
            <a:solidFill>
              <a:srgbClr val="C11D2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ZA" sz="2800" b="1" dirty="0">
                <a:solidFill>
                  <a:srgbClr val="FF0000"/>
                </a:solidFill>
              </a:rPr>
              <a:t>NO MORE SLIDES – TWO SLIDES ONLY</a:t>
            </a:r>
          </a:p>
          <a:p>
            <a:pPr algn="ctr"/>
            <a:r>
              <a:rPr lang="en-ZA" sz="2800" b="1" dirty="0">
                <a:solidFill>
                  <a:srgbClr val="FF0000"/>
                </a:solidFill>
              </a:rPr>
              <a:t>DELETE THIS SLIDE</a:t>
            </a:r>
          </a:p>
        </p:txBody>
      </p:sp>
    </p:spTree>
    <p:extLst>
      <p:ext uri="{BB962C8B-B14F-4D97-AF65-F5344CB8AC3E}">
        <p14:creationId xmlns:p14="http://schemas.microsoft.com/office/powerpoint/2010/main" val="711364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103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Angus Morton</dc:creator>
  <cp:lastModifiedBy>Angus Morton</cp:lastModifiedBy>
  <cp:revision>3</cp:revision>
  <dcterms:created xsi:type="dcterms:W3CDTF">2023-06-28T08:06:57Z</dcterms:created>
  <dcterms:modified xsi:type="dcterms:W3CDTF">2023-06-28T09:24:32Z</dcterms:modified>
</cp:coreProperties>
</file>